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78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3" r:id="rId14"/>
    <p:sldId id="257" r:id="rId15"/>
    <p:sldId id="277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79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A192-3D5E-1A81-0444-24861BABC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3133D-8D28-FED1-50E5-27F4CDC94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4716B-2214-4C63-07D5-6CAE2A9C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BF85F-7680-6964-2039-C347D60E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8A06-3B80-682D-B6D4-9661168B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BDFA4-215F-E01B-03DC-8DFACB70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DC0BB-C309-7341-DBBB-6EE4D0D93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B5300-C830-0914-F05A-F46052A11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1DF39-6444-E053-6EF4-BDCB4983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09B78-31FF-319B-CAD7-AF8ECE08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5637A-5EC6-284F-3362-F6BCEFDF1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258B3-8A96-4640-634F-A78976BD8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BFF8-758A-0613-E546-9C46E555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A4926-DD77-48C2-1D8E-8D223B90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B495D-A075-1153-BDA4-1EF3B2DD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34DD-6632-3D32-CD61-352DF48A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C51B6-DD55-10B2-4BEF-B4E05BAC7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0F3A3-509F-3E2D-6EB7-B2DA784C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A1EAF-EE14-DCD2-5613-1AE4CA97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E355-9323-348E-E964-3708D009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2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9311-C171-0FF2-E17D-6DD95B5F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A13F4-70D0-10DF-7DF7-DBA5FE3E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AB007-1575-F77A-877D-CAAD1710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D6C11-1568-1EB1-E9BC-616ADED5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13255-A6F2-C1FC-75C1-22543246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2803-D186-4D94-BF95-142C02EA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52733-7C07-760E-65F5-156603B48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8000E-5A7B-421F-4A98-E45533C16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BCE97-39AD-AD7C-2E7C-52ABA8E9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C3E62-0F37-9F82-E6A1-CDB2FC2B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3E283-B956-7AD0-0D7C-3E42FEF6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4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E316-E207-2E95-115F-E97A17B1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8A16F-114D-2A70-9541-083B3B879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16D10-E450-6879-95B0-7572282C9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F2BE9-2BBE-D730-8D73-C8E0E6DB3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27337-6C96-1887-C367-7851E7A90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69ABB-7104-08BE-A69A-F84F3E24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50919-0919-8A62-A887-E5CB69E8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9F52C-FD20-689C-8510-3EF000D7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1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6A1C-D882-35A1-3F9B-67C42F7C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CB4A7-CFCF-FD05-C4CF-301DDF0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C5D98-CB3B-9DFE-A23B-AD42F78C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7D911-348E-7999-37BC-E4F12CFB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021A3-F491-A528-E86E-A3A72271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AFB5E-191E-284C-427C-7A6F7991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C9BC3-B406-2CBB-370D-CAB2F714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EFC1-7FEF-A4C3-7D81-ABDC6E3F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F67F-FB41-F8A2-1F73-81BB7F857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8490B-602C-42ED-C549-E95DFAA48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E1035-0677-902C-DFE5-3B9EE30D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482AA-8DF4-D330-9511-8C74E939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610C7-E0D1-8703-423D-8BBEA51C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B1E1-01C9-3967-DFE6-00E4D8C0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1C282-A5EB-3CD6-79FB-44D824D77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5F63B-4A81-1B05-F5C2-DADE0491D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3A03D-E099-3C0B-6193-1762E865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DC3D2-C60F-1F90-7E19-482DDC50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1BE0F-1DE5-C70A-43CA-46D57777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9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9D2C0-92F2-91F0-8CDC-DEC579EF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4E72A-59CC-262C-683C-214E01D18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D9BE-7E0A-7ADC-9750-123473941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D2D7F-75E1-4593-A4AB-B45BA4709A0A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BA1B8-0DE6-AA20-94A0-2AEC0CAF8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F7C2-9481-174F-D3B2-6CE06AFA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36D8-3E10-4BAE-B889-BFE4792CC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7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hyperlink" Target="http://www.animfactory.net/animations/nature/mushrooms/mushrooms_happy_md_clr.gif" TargetMode="External"/><Relationship Id="rId9" Type="http://schemas.openxmlformats.org/officeDocument/2006/relationships/image" Target="http://dl5.glitter-graphics.net/pub/1147/1147995rrtg4xz41u.gi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8.jpg">
            <a:extLst>
              <a:ext uri="{FF2B5EF4-FFF2-40B4-BE49-F238E27FC236}">
                <a16:creationId xmlns:a16="http://schemas.microsoft.com/office/drawing/2014/main" id="{7257AC45-637F-2329-453C-B15726A4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0E8D993-AA29-70B6-178D-A6C7F9631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121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826FAA8-6A60-39EF-D9FB-044DDCDF6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15000"/>
            <a:ext cx="121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3ABC2B82-D95E-419B-65D9-4B380589A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15000"/>
            <a:ext cx="121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56D83CF-076F-A8BE-D3B9-2033C3A7B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715000"/>
            <a:ext cx="1219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516C3683-3298-0B9D-7438-81577EEBA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TRƯỜNG MẦM NON HOA SỮA</a:t>
            </a:r>
          </a:p>
        </p:txBody>
      </p:sp>
      <p:pic>
        <p:nvPicPr>
          <p:cNvPr id="3080" name="Picture 9">
            <a:hlinkClick r:id="rId4"/>
            <a:extLst>
              <a:ext uri="{FF2B5EF4-FFF2-40B4-BE49-F238E27FC236}">
                <a16:creationId xmlns:a16="http://schemas.microsoft.com/office/drawing/2014/main" id="{9CDC186B-1093-CE2E-2B08-860A815CE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125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>
            <a:extLst>
              <a:ext uri="{FF2B5EF4-FFF2-40B4-BE49-F238E27FC236}">
                <a16:creationId xmlns:a16="http://schemas.microsoft.com/office/drawing/2014/main" id="{E6D15E23-6D9A-9F8F-D46E-DD832E764B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1"/>
            <a:ext cx="8985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>
            <a:extLst>
              <a:ext uri="{FF2B5EF4-FFF2-40B4-BE49-F238E27FC236}">
                <a16:creationId xmlns:a16="http://schemas.microsoft.com/office/drawing/2014/main" id="{DD966820-44C4-32F9-DDB2-E6CA544062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1"/>
            <a:ext cx="8985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>
            <a:hlinkClick r:id="rId4"/>
            <a:extLst>
              <a:ext uri="{FF2B5EF4-FFF2-40B4-BE49-F238E27FC236}">
                <a16:creationId xmlns:a16="http://schemas.microsoft.com/office/drawing/2014/main" id="{FB482AAA-D3F5-5064-2A84-07BBE9A85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715000"/>
            <a:ext cx="125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>
            <a:extLst>
              <a:ext uri="{FF2B5EF4-FFF2-40B4-BE49-F238E27FC236}">
                <a16:creationId xmlns:a16="http://schemas.microsoft.com/office/drawing/2014/main" id="{E770FF5A-CD4C-B441-9BF2-503C50BC9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4">
            <a:extLst>
              <a:ext uri="{FF2B5EF4-FFF2-40B4-BE49-F238E27FC236}">
                <a16:creationId xmlns:a16="http://schemas.microsoft.com/office/drawing/2014/main" id="{78221738-F497-1898-763C-AF953A377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38400"/>
            <a:ext cx="76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>
            <a:extLst>
              <a:ext uri="{FF2B5EF4-FFF2-40B4-BE49-F238E27FC236}">
                <a16:creationId xmlns:a16="http://schemas.microsoft.com/office/drawing/2014/main" id="{5D6D93BD-367B-D5A8-3F06-2732A22E0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0500" y="-1562100"/>
            <a:ext cx="76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>
            <a:extLst>
              <a:ext uri="{FF2B5EF4-FFF2-40B4-BE49-F238E27FC236}">
                <a16:creationId xmlns:a16="http://schemas.microsoft.com/office/drawing/2014/main" id="{FAD7697E-BFA5-DF4A-23B3-B884F6FD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324100" y="-800100"/>
            <a:ext cx="762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WordArt 17">
            <a:extLst>
              <a:ext uri="{FF2B5EF4-FFF2-40B4-BE49-F238E27FC236}">
                <a16:creationId xmlns:a16="http://schemas.microsoft.com/office/drawing/2014/main" id="{C487915B-7688-C7AF-5C2D-73CB9C0612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4100" y="1635125"/>
            <a:ext cx="7848600" cy="2008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30738" name="Text Box 18">
            <a:extLst>
              <a:ext uri="{FF2B5EF4-FFF2-40B4-BE49-F238E27FC236}">
                <a16:creationId xmlns:a16="http://schemas.microsoft.com/office/drawing/2014/main" id="{A7141000-923B-EF9A-74A8-3A5FF5EE8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1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PHÒNG GIÁO DỤC VÀ ĐÀO TẠO HUYỆN GIA LÂM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74954-FC5F-1476-C65B-DFF584DDE655}"/>
              </a:ext>
            </a:extLst>
          </p:cNvPr>
          <p:cNvSpPr txBox="1"/>
          <p:nvPr/>
        </p:nvSpPr>
        <p:spPr>
          <a:xfrm>
            <a:off x="2398107" y="3396130"/>
            <a:ext cx="7532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60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7030A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5AF6ADED-5625-0EFC-CC6C-94C3226D9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195888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</a:rPr>
              <a:t>Lớp</a:t>
            </a:r>
            <a:r>
              <a:rPr lang="en-US" altLang="en-US" sz="3600" b="1" dirty="0">
                <a:solidFill>
                  <a:srgbClr val="0000FF"/>
                </a:solidFill>
              </a:rPr>
              <a:t> : </a:t>
            </a:r>
            <a:r>
              <a:rPr lang="en-US" altLang="en-US" sz="3600" b="1" dirty="0" err="1">
                <a:solidFill>
                  <a:srgbClr val="0000FF"/>
                </a:solidFill>
              </a:rPr>
              <a:t>Mẫu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giáo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</a:rPr>
              <a:t>nhỡ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ổ ích giờ hoạt động ngoài trời">
            <a:extLst>
              <a:ext uri="{FF2B5EF4-FFF2-40B4-BE49-F238E27FC236}">
                <a16:creationId xmlns:a16="http://schemas.microsoft.com/office/drawing/2014/main" id="{F2070434-F473-5EFF-8A23-A3FA903C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49" y="121741"/>
            <a:ext cx="8054849" cy="54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9AF78363-0AF6-6CDD-78FD-F874897F0FF0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trời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op 16 Trò chơi học tập cho trẻ mầm non hay và thú vị nhất - Toplist.vn">
            <a:extLst>
              <a:ext uri="{FF2B5EF4-FFF2-40B4-BE49-F238E27FC236}">
                <a16:creationId xmlns:a16="http://schemas.microsoft.com/office/drawing/2014/main" id="{79ADB393-0957-DE16-967E-234C17A2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52" y="96934"/>
            <a:ext cx="7610380" cy="570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08BFFDE-50C7-85CD-9E40-59498847F54B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góc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4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ỮA ĂN QUÀ CHIỀU CỦA CÁC BÉ LỚP MẪU GIÁO NHỠ B6">
            <a:extLst>
              <a:ext uri="{FF2B5EF4-FFF2-40B4-BE49-F238E27FC236}">
                <a16:creationId xmlns:a16="http://schemas.microsoft.com/office/drawing/2014/main" id="{C71CC111-D702-CA5E-EC2B-EA7F37B4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49" y="0"/>
            <a:ext cx="8096921" cy="57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8E20DF3-EB41-1AF5-7102-D94DE166FF33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trưa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7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5A6B-0229-6FA6-11BB-35EB35D5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39F93-838E-3886-C15B-DA6331FF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2" descr="Giờ ngủ trưa của các bé lớp mẫu giáo lớn trường Mầm non Hoa Sen - Mầm non  Hoa Sen">
            <a:extLst>
              <a:ext uri="{FF2B5EF4-FFF2-40B4-BE49-F238E27FC236}">
                <a16:creationId xmlns:a16="http://schemas.microsoft.com/office/drawing/2014/main" id="{34ED686D-21AD-A67D-1EC5-8E9127CF0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77" y="130233"/>
            <a:ext cx="8729045" cy="55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92A4959-00D9-A80F-DB33-BAE82BDE821F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ngủ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7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A624C7-9667-310E-6A11-CB68B6FE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295" y="175796"/>
            <a:ext cx="7690949" cy="5713276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6FA3389E-8B72-6A22-0C32-5A274520FF14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994246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chiều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góc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chơi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1120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E1E2E-510D-75FC-72AB-39A462B4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19" y="92279"/>
            <a:ext cx="8907230" cy="6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0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36A94-35E7-B90D-2FF8-4A6C4882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17" y="67112"/>
            <a:ext cx="9063989" cy="67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6B1EB-EB3C-6BC7-E1C1-1655FADB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20" y="173586"/>
            <a:ext cx="8690184" cy="6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52838-D5EB-BB0A-0214-6FB0B1B3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18" y="32914"/>
            <a:ext cx="9017354" cy="67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2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3381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68FAE-4B4A-A674-C8CC-E2817889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606" y="0"/>
            <a:ext cx="9017355" cy="67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96447-4875-2587-DDC2-9F26E6D0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18" y="54168"/>
            <a:ext cx="9008966" cy="67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2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51045-7268-C5BC-3338-3A8248EC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00" y="63595"/>
            <a:ext cx="8983800" cy="67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TRÒ CHƠI 1: HÃY GỌI TÊN TÔI</a:t>
            </a:r>
          </a:p>
        </p:txBody>
      </p:sp>
    </p:spTree>
    <p:extLst>
      <p:ext uri="{BB962C8B-B14F-4D97-AF65-F5344CB8AC3E}">
        <p14:creationId xmlns:p14="http://schemas.microsoft.com/office/powerpoint/2010/main" val="4174997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TRÒ CHƠI 1: PHỐI HỢP</a:t>
            </a:r>
          </a:p>
        </p:txBody>
      </p:sp>
    </p:spTree>
    <p:extLst>
      <p:ext uri="{BB962C8B-B14F-4D97-AF65-F5344CB8AC3E}">
        <p14:creationId xmlns:p14="http://schemas.microsoft.com/office/powerpoint/2010/main" val="401142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EED88-8433-3F01-F980-87AACDDCD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23" y="78145"/>
            <a:ext cx="7737041" cy="579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3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Ở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119244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980888" y="1361813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6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</a:rPr>
              <a:t>?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chơi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928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D04A9FE-5C6D-31C6-F39A-E710CDF2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378B0C0-6D69-54FE-4017-85027293E631}"/>
              </a:ext>
            </a:extLst>
          </p:cNvPr>
          <p:cNvSpPr txBox="1">
            <a:spLocks noChangeArrowheads="1"/>
          </p:cNvSpPr>
          <p:nvPr/>
        </p:nvSpPr>
        <p:spPr>
          <a:xfrm>
            <a:off x="2203508" y="1288409"/>
            <a:ext cx="7784983" cy="4281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cọn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tham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</a:rPr>
              <a:t>?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0594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bài tập thể dục tốt cho tâm trạng trẻ em | Vinmec">
            <a:extLst>
              <a:ext uri="{FF2B5EF4-FFF2-40B4-BE49-F238E27FC236}">
                <a16:creationId xmlns:a16="http://schemas.microsoft.com/office/drawing/2014/main" id="{5C8E81B4-987C-4422-4A6F-EDB587A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75" y="96518"/>
            <a:ext cx="7464827" cy="57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4F1B26A-3696-A9C7-470B-33ACE73BA9E1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dục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sáng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0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Xây dựng cộng đồng học tập trong trường mầm non">
            <a:extLst>
              <a:ext uri="{FF2B5EF4-FFF2-40B4-BE49-F238E27FC236}">
                <a16:creationId xmlns:a16="http://schemas.microsoft.com/office/drawing/2014/main" id="{6042A09A-F0C5-E15A-FF6E-69B093D4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30" y="0"/>
            <a:ext cx="7222921" cy="54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86B242E-DE67-6EC9-362B-B42344A201DF}"/>
              </a:ext>
            </a:extLst>
          </p:cNvPr>
          <p:cNvSpPr txBox="1">
            <a:spLocks noChangeArrowheads="1"/>
          </p:cNvSpPr>
          <p:nvPr/>
        </p:nvSpPr>
        <p:spPr>
          <a:xfrm>
            <a:off x="2871831" y="4885189"/>
            <a:ext cx="6230223" cy="206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  <a:p>
            <a:pPr algn="ctr"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học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54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137</Words>
  <Application>Microsoft Office PowerPoint</Application>
  <PresentationFormat>Widescreen</PresentationFormat>
  <Paragraphs>50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2022-09-26T09:03:15Z</dcterms:created>
  <dcterms:modified xsi:type="dcterms:W3CDTF">2022-09-26T09:47:44Z</dcterms:modified>
</cp:coreProperties>
</file>